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62" r:id="rId2"/>
  </p:sldIdLst>
  <p:sldSz cx="12192000" cy="6858000"/>
  <p:notesSz cx="6858000" cy="9144000"/>
  <p:embeddedFontLst>
    <p:embeddedFont>
      <p:font typeface="Roboto Medium" panose="02000000000000000000" pitchFamily="2" charset="0"/>
      <p:regular r:id="rId4"/>
      <p:italic r:id="rId5"/>
    </p:embeddedFont>
    <p:embeddedFont>
      <p:font typeface="Roboto Black" panose="02000000000000000000" pitchFamily="2" charset="0"/>
      <p:bold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Fugaz One" pitchFamily="2" charset="0"/>
      <p:regular r:id="rId14"/>
    </p:embeddedFont>
    <p:embeddedFont>
      <p:font typeface="Roboto Light" panose="02000000000000000000" pitchFamily="2" charset="0"/>
      <p:regular r:id="rId15"/>
      <p: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1F6"/>
    <a:srgbClr val="EBF2FF"/>
    <a:srgbClr val="002060"/>
    <a:srgbClr val="F7F7F7"/>
    <a:srgbClr val="4472C4"/>
    <a:srgbClr val="EE0808"/>
    <a:srgbClr val="EDEDED"/>
    <a:srgbClr val="3B3838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93" autoAdjust="0"/>
    <p:restoredTop sz="94660"/>
  </p:normalViewPr>
  <p:slideViewPr>
    <p:cSldViewPr>
      <p:cViewPr varScale="1">
        <p:scale>
          <a:sx n="115" d="100"/>
          <a:sy n="115" d="100"/>
        </p:scale>
        <p:origin x="15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91439" cy="9143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tableStyles" Target="tableStyles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8AD51-4A05-47B6-B78E-2B07C135BF73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B6042D-3CDA-4B4F-A100-09591E076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541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85876-34B1-4B46-BA3E-978887483A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9DC3B2-1CB0-48F6-B885-04180D42C3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53F6E-1520-4FA7-A9FA-3ED514C18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7CA6B-645E-4065-B2F8-E81E259A5133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07716-B5A7-4D24-B1F2-889585CB3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F8FBA-2925-4671-9D95-9D176FB20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630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32C74-E83B-4780-B841-458BBA401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7AC8A9-F0C3-43CF-849F-B28D217F40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F0572-2055-4E28-B445-051A2B2D7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195-3D9E-4607-9DA7-97EAA1E39DF0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203B-7C46-4243-B954-BF4083003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D8A51-4452-4ED9-8B0A-CE83919E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91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2EEE77-7864-4E70-877F-473CF86289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F595D-618E-4D18-84D4-44DF1E3D7B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CB1BE-1D8B-4AA1-900B-8E06B7E06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C7082-3404-49EC-B93E-2EA1F5DA6461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67102-B4AC-4333-BA09-E41B93F3E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7EA05-709B-4B59-ACC0-3BAA85996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59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EC15D-8BD7-4CFE-A2B1-DCEA480D0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ED21B-D997-460C-9277-0571386BB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D2169C-262E-4B68-AC1A-D25FB842F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600DA-90C7-4D27-B5E8-67D75BE9173E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BE963-7BE9-4CD5-9AE2-5EEDF4D4D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D22C4-A82D-4CF4-BBC5-C328521F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19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DF202-CF75-4572-A8EC-8E696DDB5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3F31B-2CC8-42AB-A7B3-39BC59C01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EA1FB-DDC3-4379-AD09-8EB019354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EC82C-4806-4A64-BF09-98A7E6D0EA67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F2C38-72F5-44EB-B82A-2B832B8F3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23BAC-7394-4168-B1E1-B08DA265B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739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6A763-9BC2-409B-8379-812EEEBD9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25F0F-699B-44BE-9280-0A7D2BB989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84E76-6C32-4FA3-B771-C40C16A0BE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B7F43D-4875-46D7-92F4-A68CC7605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62EF6-4A30-4268-9DE3-320A1E3AEABE}" type="datetime1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AC11D-6772-4F51-8C46-CB7A7319F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4CABBF-E564-4FA1-A089-A1CA2DF9B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829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B732E-92AB-4A1E-BA51-953209C5D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1BD0B-2C0A-4AF4-95F3-163AC844A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71CF47-7727-4D14-A4AC-2DD44515F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2A6235-FC0F-4D07-B76D-000651C4BD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A890F4-3878-4C29-BDA1-F3C5FB679A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12567F-641D-4D11-8A5F-484168999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430E-6184-41FC-9BA0-99709A6AD3F8}" type="datetime1">
              <a:rPr lang="en-US" smtClean="0"/>
              <a:t>10/19/2019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A95F56-C037-4261-90A8-BF83BA696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4B82BF-0883-4E6A-9F28-4D4A392C1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34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A204D-DEE9-44C5-9CBF-C2AC13E45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355B67-36EA-4798-AC84-61C543A9C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2FDCD-F359-4E69-BA6C-90D376E226BB}" type="datetime1">
              <a:rPr lang="en-US" smtClean="0"/>
              <a:t>10/19/2019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ADFFE2-4AB1-436D-B5BF-733D8093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EABE43-0233-479E-86CF-E6FA0055A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800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D88C33-DED7-403D-ABAD-59D0B8A94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9C2E6-F4F6-43E1-B1A4-B68571C90A94}" type="datetime1">
              <a:rPr lang="en-US" smtClean="0"/>
              <a:t>10/19/2019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ED7866-7291-4049-98AF-5D15932B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B37873-E4BA-4F97-B1EA-BAF18758A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859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9CFDE-0818-4BD3-867A-EC00207C7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DEA82-3A85-4856-81D1-ECD419A14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A2ABC-36BC-4995-9F02-079C9E15F6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65628-06BB-4A42-819D-D46CB02E7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26974-BB80-45E9-BF62-363E83FFAC2A}" type="datetime1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3F8CA-D3F1-4622-8E02-7C442BBD4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86174-CCB4-40C8-939C-53495BB3D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21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2AA05-E3C6-45FA-B4F2-F24F65D8B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A753BD-8BF6-41C6-8F60-FC2ACFF2FD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B06F34-4466-4218-B919-74EE2C92C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2E7E67-6E66-4EA4-99D3-CAFA131B1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173F4-AA3B-4190-8F2D-1ABB8BF531F3}" type="datetime1">
              <a:rPr lang="en-US" smtClean="0"/>
              <a:t>10/19/2019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1E43C-8344-48A2-B587-6DCCFDAB0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30304-45CD-4303-80E4-49903EE2E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17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A8B511-66A3-4B7A-A082-9F5C45C9E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4F324-7B11-41CD-819F-FEC7AF9DA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F6755-EDE3-49DC-B5F7-8DD9F49BD5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D98C1-D0F5-4B59-937A-DDF8AE42DD29}" type="datetime1">
              <a:rPr lang="en-US" smtClean="0"/>
              <a:t>10/19/2019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9FA8E-CCB1-48F0-94C1-FA1C633DEB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EF906-FEAA-4031-BBC9-7F2BD0A2A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B17505-9682-478D-A4E9-A5A7C2C95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29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 135"/>
          <p:cNvSpPr/>
          <p:nvPr/>
        </p:nvSpPr>
        <p:spPr>
          <a:xfrm>
            <a:off x="426782" y="1417342"/>
            <a:ext cx="3383243" cy="64007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Rectangle 130"/>
          <p:cNvSpPr/>
          <p:nvPr/>
        </p:nvSpPr>
        <p:spPr>
          <a:xfrm>
            <a:off x="426782" y="2057414"/>
            <a:ext cx="3383243" cy="4114755"/>
          </a:xfrm>
          <a:prstGeom prst="rect">
            <a:avLst/>
          </a:prstGeom>
          <a:solidFill>
            <a:srgbClr val="EEF1F6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-1" y="594512"/>
            <a:ext cx="12192001" cy="548513"/>
          </a:xfrm>
          <a:prstGeom prst="rect">
            <a:avLst/>
          </a:prstGeom>
          <a:solidFill>
            <a:srgbClr val="C0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90539"/>
          <a:stretch/>
        </p:blipFill>
        <p:spPr>
          <a:xfrm>
            <a:off x="0" y="0"/>
            <a:ext cx="12192000" cy="6488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83977" y="681360"/>
            <a:ext cx="3840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Fugaz One" pitchFamily="2" charset="0"/>
              </a:rPr>
              <a:t>Country Roads</a:t>
            </a:r>
            <a:endParaRPr lang="en-US" sz="2400" dirty="0">
              <a:solidFill>
                <a:schemeClr val="bg1"/>
              </a:solidFill>
              <a:latin typeface="Fugaz One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6782" y="1472640"/>
            <a:ext cx="3200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Alpha Relay Station</a:t>
            </a:r>
          </a:p>
          <a:p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Elm Street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56" b="98228" l="5057" r="100000">
                        <a14:foregroundMark x1="21149" y1="42520" x2="21149" y2="42520"/>
                        <a14:foregroundMark x1="27356" y1="23622" x2="27356" y2="23622"/>
                        <a14:foregroundMark x1="42989" y1="55315" x2="42989" y2="553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8221" y="685830"/>
            <a:ext cx="344518" cy="40233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355048"/>
            <a:ext cx="12192000" cy="365635"/>
          </a:xfrm>
          <a:prstGeom prst="rect">
            <a:avLst/>
          </a:prstGeom>
          <a:solidFill>
            <a:srgbClr val="C0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t="96389"/>
          <a:stretch/>
        </p:blipFill>
        <p:spPr>
          <a:xfrm>
            <a:off x="3048" y="6610350"/>
            <a:ext cx="12188952" cy="2476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0" y="6355048"/>
            <a:ext cx="1219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Alex 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Elias    •    Greg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Hansell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•    Ethan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Rambacher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•    Ethan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Cantlin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–    </a:t>
            </a:r>
            <a:r>
              <a:rPr lang="en-US" sz="12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HackUMass</a:t>
            </a:r>
            <a:r>
              <a:rPr lang="en-US" sz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VII</a:t>
            </a:r>
            <a:endParaRPr lang="en-US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72684" y="1746957"/>
            <a:ext cx="1749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RS # 67890</a:t>
            </a:r>
            <a:endParaRPr lang="en-US" sz="12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9660" y="2331732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09660" y="2331733"/>
            <a:ext cx="274317" cy="27431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883977" y="2331733"/>
            <a:ext cx="16369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Green Car #12345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609660" y="2606050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09660" y="3274219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4:35:23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89921" y="3274219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</a:t>
            </a:r>
            <a:r>
              <a:rPr lang="en-US" sz="1000" dirty="0">
                <a:latin typeface="Roboto Light" panose="02000000000000000000" pitchFamily="2" charset="0"/>
                <a:ea typeface="Roboto Light" panose="02000000000000000000" pitchFamily="2" charset="0"/>
              </a:rPr>
              <a:t>1234567890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35273" y="2664029"/>
            <a:ext cx="482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43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83977" y="2938346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16767" y="2664029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28%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807337" y="2938346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89480" y="2664029"/>
            <a:ext cx="68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NNE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504521" y="2938346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Heading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609660" y="3794755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Rectangle 102"/>
          <p:cNvSpPr/>
          <p:nvPr/>
        </p:nvSpPr>
        <p:spPr>
          <a:xfrm>
            <a:off x="609660" y="3794756"/>
            <a:ext cx="274317" cy="27431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/>
          <p:cNvSpPr txBox="1"/>
          <p:nvPr/>
        </p:nvSpPr>
        <p:spPr>
          <a:xfrm>
            <a:off x="883977" y="3794756"/>
            <a:ext cx="15151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Blue Car #12346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5" name="Straight Connector 104"/>
          <p:cNvCxnSpPr/>
          <p:nvPr/>
        </p:nvCxnSpPr>
        <p:spPr>
          <a:xfrm flipV="1">
            <a:off x="609660" y="4069073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609660" y="4737242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4:35:24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2289921" y="4737242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1234567891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935272" y="4127052"/>
            <a:ext cx="482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12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883977" y="4401369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716766" y="4127052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67%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807337" y="4401369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2649592" y="4127052"/>
            <a:ext cx="5677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SW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2504521" y="4401369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Heading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426782" y="1417342"/>
            <a:ext cx="3383243" cy="9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4346735" y="1417342"/>
            <a:ext cx="3383243" cy="64007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1" name="Rectangle 140"/>
          <p:cNvSpPr/>
          <p:nvPr/>
        </p:nvSpPr>
        <p:spPr>
          <a:xfrm>
            <a:off x="4346735" y="2057414"/>
            <a:ext cx="3383243" cy="4114756"/>
          </a:xfrm>
          <a:prstGeom prst="rect">
            <a:avLst/>
          </a:prstGeom>
          <a:solidFill>
            <a:srgbClr val="EEF1F6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4346735" y="1472640"/>
            <a:ext cx="3200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Beta Relay Station</a:t>
            </a:r>
          </a:p>
          <a:p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Oak Lane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5992637" y="1746957"/>
            <a:ext cx="1749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RS # 67891</a:t>
            </a:r>
            <a:endParaRPr lang="en-US" sz="12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346735" y="1417342"/>
            <a:ext cx="3383243" cy="9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4541537" y="2331732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Rectangle 90"/>
          <p:cNvSpPr/>
          <p:nvPr/>
        </p:nvSpPr>
        <p:spPr>
          <a:xfrm>
            <a:off x="4541537" y="2331733"/>
            <a:ext cx="274317" cy="2743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4815854" y="2331733"/>
            <a:ext cx="17427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Orange Car #12347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3" name="Straight Connector 92"/>
          <p:cNvCxnSpPr/>
          <p:nvPr/>
        </p:nvCxnSpPr>
        <p:spPr>
          <a:xfrm flipV="1">
            <a:off x="4541537" y="2606050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4541537" y="3274219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4:35:25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221798" y="3274219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1234567892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4867149" y="2664029"/>
            <a:ext cx="482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85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4815854" y="2938346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648644" y="2664029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88%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5739214" y="2938346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501319" y="2664029"/>
            <a:ext cx="728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SSW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6436398" y="2938346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Heading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8199097" y="1453483"/>
            <a:ext cx="3383243" cy="64007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0" name="Rectangle 169"/>
          <p:cNvSpPr/>
          <p:nvPr/>
        </p:nvSpPr>
        <p:spPr>
          <a:xfrm>
            <a:off x="8199097" y="2093556"/>
            <a:ext cx="3383243" cy="4078614"/>
          </a:xfrm>
          <a:prstGeom prst="rect">
            <a:avLst/>
          </a:prstGeom>
          <a:solidFill>
            <a:srgbClr val="EEF1F6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1" name="TextBox 170"/>
          <p:cNvSpPr txBox="1"/>
          <p:nvPr/>
        </p:nvSpPr>
        <p:spPr>
          <a:xfrm>
            <a:off x="8199097" y="1508781"/>
            <a:ext cx="3200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Gamma Relay Station</a:t>
            </a:r>
          </a:p>
          <a:p>
            <a:r>
              <a:rPr lang="en-US" sz="1600" dirty="0" smtClean="0">
                <a:latin typeface="Roboto" panose="02000000000000000000" pitchFamily="2" charset="0"/>
                <a:ea typeface="Roboto" panose="02000000000000000000" pitchFamily="2" charset="0"/>
              </a:rPr>
              <a:t>Pine Avenue</a:t>
            </a:r>
          </a:p>
        </p:txBody>
      </p:sp>
      <p:sp>
        <p:nvSpPr>
          <p:cNvPr id="172" name="TextBox 171"/>
          <p:cNvSpPr txBox="1"/>
          <p:nvPr/>
        </p:nvSpPr>
        <p:spPr>
          <a:xfrm>
            <a:off x="9844999" y="1783098"/>
            <a:ext cx="1749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RS # 67891</a:t>
            </a:r>
            <a:endParaRPr lang="en-US" sz="12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8199097" y="1453483"/>
            <a:ext cx="3383243" cy="9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/>
          <p:cNvSpPr/>
          <p:nvPr/>
        </p:nvSpPr>
        <p:spPr>
          <a:xfrm>
            <a:off x="8393899" y="2367873"/>
            <a:ext cx="3017487" cy="1188707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5" name="Rectangle 174"/>
          <p:cNvSpPr/>
          <p:nvPr/>
        </p:nvSpPr>
        <p:spPr>
          <a:xfrm>
            <a:off x="8393899" y="2367874"/>
            <a:ext cx="274317" cy="27431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/>
          <p:cNvSpPr txBox="1"/>
          <p:nvPr/>
        </p:nvSpPr>
        <p:spPr>
          <a:xfrm>
            <a:off x="8668216" y="2367874"/>
            <a:ext cx="16914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Roboto" panose="02000000000000000000" pitchFamily="2" charset="0"/>
                <a:ea typeface="Roboto" panose="02000000000000000000" pitchFamily="2" charset="0"/>
              </a:rPr>
              <a:t>Yellow Car #12348</a:t>
            </a:r>
            <a:endParaRPr lang="en-US" sz="1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77" name="Straight Connector 176"/>
          <p:cNvCxnSpPr/>
          <p:nvPr/>
        </p:nvCxnSpPr>
        <p:spPr>
          <a:xfrm flipV="1">
            <a:off x="8393899" y="2642191"/>
            <a:ext cx="3017487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/>
          <p:cNvSpPr txBox="1"/>
          <p:nvPr/>
        </p:nvSpPr>
        <p:spPr>
          <a:xfrm>
            <a:off x="8393899" y="3310360"/>
            <a:ext cx="13692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10/19/19 4:35:26 AM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10074160" y="3310360"/>
            <a:ext cx="1337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 err="1" smtClean="0">
                <a:latin typeface="Roboto Light" panose="02000000000000000000" pitchFamily="2" charset="0"/>
                <a:ea typeface="Roboto Light" panose="02000000000000000000" pitchFamily="2" charset="0"/>
              </a:rPr>
              <a:t>Meas</a:t>
            </a:r>
            <a:r>
              <a:rPr lang="en-US" sz="1000" dirty="0" smtClean="0">
                <a:latin typeface="Roboto Light" panose="02000000000000000000" pitchFamily="2" charset="0"/>
                <a:ea typeface="Roboto Light" panose="02000000000000000000" pitchFamily="2" charset="0"/>
              </a:rPr>
              <a:t> # 1234567893</a:t>
            </a:r>
            <a:endParaRPr lang="en-US" sz="1000" dirty="0" smtClean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719511" y="2700170"/>
            <a:ext cx="482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02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8668216" y="2974487"/>
            <a:ext cx="5854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MPH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501005" y="2700170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23%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9591575" y="2974487"/>
            <a:ext cx="492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smtClean="0">
                <a:latin typeface="Roboto Black" panose="02000000000000000000" pitchFamily="2" charset="0"/>
                <a:ea typeface="Roboto Black" panose="02000000000000000000" pitchFamily="2" charset="0"/>
              </a:rPr>
              <a:t>Gas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10553255" y="2700170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E</a:t>
            </a:r>
            <a:endParaRPr lang="en-US" sz="20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10288760" y="2974487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Roboto Black" panose="02000000000000000000" pitchFamily="2" charset="0"/>
                <a:ea typeface="Roboto Black" panose="02000000000000000000" pitchFamily="2" charset="0"/>
              </a:rPr>
              <a:t>Heading</a:t>
            </a:r>
            <a:endParaRPr lang="en-US" sz="1400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04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7343</TotalTime>
  <Words>108</Words>
  <Application>Microsoft Office PowerPoint</Application>
  <PresentationFormat>Widescreen</PresentationFormat>
  <Paragraphs>47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Roboto Medium</vt:lpstr>
      <vt:lpstr>Arial</vt:lpstr>
      <vt:lpstr>Roboto Black</vt:lpstr>
      <vt:lpstr>Calibri Light</vt:lpstr>
      <vt:lpstr>Calibri</vt:lpstr>
      <vt:lpstr>Fugaz One</vt:lpstr>
      <vt:lpstr>Roboto Light</vt:lpstr>
      <vt:lpstr>Roboto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Elias</dc:creator>
  <cp:lastModifiedBy>Alex Elias</cp:lastModifiedBy>
  <cp:revision>455</cp:revision>
  <dcterms:created xsi:type="dcterms:W3CDTF">2019-06-07T16:56:53Z</dcterms:created>
  <dcterms:modified xsi:type="dcterms:W3CDTF">2019-10-19T14:05:31Z</dcterms:modified>
</cp:coreProperties>
</file>